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presProps" Target="presProps.xml"/>
  <Relationship Id="rId22" Type="http://schemas.openxmlformats.org/officeDocument/2006/relationships/viewProps" Target="viewProps.xml"/>
  <Relationship Id="rId23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997207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010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111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212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313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4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5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6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7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1818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22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33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44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55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66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77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88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9676125_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.jpg" descr="tinywow_to_ppt_967612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0.jpg" descr="tinywow_to_ppt_9676125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1.jpg" descr="tinywow_to_ppt_9676125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2.jpg" descr="tinywow_to_ppt_9676125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3.jpg" descr="tinywow_to_ppt_9676125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4.jpg" descr="tinywow_to_ppt_9676125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5.jpg" descr="tinywow_to_ppt_9676125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6.jpg" descr="tinywow_to_ppt_9676125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7.jpg" descr="tinywow_to_ppt_9676125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18.jpg" descr="tinywow_to_ppt_9676125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2.jpg" descr="tinywow_to_ppt_967612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3.jpg" descr="tinywow_to_ppt_9676125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4.jpg" descr="tinywow_to_ppt_9676125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5.jpg" descr="tinywow_to_ppt_9676125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6.jpg" descr="tinywow_to_ppt_9676125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7.jpg" descr="tinywow_to_ppt_9676125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8.jpg" descr="tinywow_to_ppt_9676125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1" name="tinywow_to_ppt_9676125_9.jpg" descr="tinywow_to_ppt_9676125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0">
  <a:themeElements>
    <a:clrScheme name="Theme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18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2022-12-13T18:23:25Z</dcterms:created>
  <dcterms:modified xsi:type="dcterms:W3CDTF">2022-12-13T18:23:25Z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